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51" r:id="rId38"/>
    <p:sldId id="339" r:id="rId39"/>
    <p:sldId id="294" r:id="rId40"/>
    <p:sldId id="345" r:id="rId41"/>
    <p:sldId id="350" r:id="rId42"/>
    <p:sldId id="311" r:id="rId43"/>
    <p:sldId id="312" r:id="rId44"/>
    <p:sldId id="328" r:id="rId45"/>
    <p:sldId id="313" r:id="rId46"/>
    <p:sldId id="314" r:id="rId47"/>
    <p:sldId id="315" r:id="rId48"/>
    <p:sldId id="316" r:id="rId49"/>
    <p:sldId id="317" r:id="rId50"/>
    <p:sldId id="318" r:id="rId51"/>
    <p:sldId id="342" r:id="rId52"/>
    <p:sldId id="326" r:id="rId53"/>
    <p:sldId id="349" r:id="rId54"/>
    <p:sldId id="343" r:id="rId55"/>
    <p:sldId id="331" r:id="rId56"/>
    <p:sldId id="341" r:id="rId57"/>
    <p:sldId id="344" r:id="rId58"/>
    <p:sldId id="347" r:id="rId59"/>
    <p:sldId id="348" r:id="rId60"/>
    <p:sldId id="323" r:id="rId61"/>
    <p:sldId id="308" r:id="rId62"/>
    <p:sldId id="336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lpsoares.github.io/Renderizad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475488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30438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50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-1 e </a:t>
                </a:r>
                <a:r>
                  <a:rPr lang="pt-BR" dirty="0" err="1"/>
                  <a:t>Z</a:t>
                </a:r>
                <a:r>
                  <a:rPr lang="pt-BR" dirty="0"/>
                  <a:t>-Buffer =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1 e </a:t>
                </a:r>
                <a:r>
                  <a:rPr lang="pt-BR" dirty="0" err="1"/>
                  <a:t>Z</a:t>
                </a:r>
                <a:r>
                  <a:rPr lang="pt-BR" dirty="0"/>
                  <a:t>-Buffer = 1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 e </a:t>
                </a:r>
                <a:r>
                  <a:rPr lang="pt-BR" dirty="0" err="1"/>
                  <a:t>Z</a:t>
                </a:r>
                <a:r>
                  <a:rPr lang="pt-BR" dirty="0"/>
                  <a:t>-Buffer =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~0.5 e </a:t>
                </a:r>
                <a:r>
                  <a:rPr lang="pt-BR" dirty="0" err="1"/>
                  <a:t>Z</a:t>
                </a:r>
                <a:r>
                  <a:rPr lang="pt-BR" dirty="0"/>
                  <a:t>-Buffer = ~0.75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~0.8 e </a:t>
                </a:r>
                <a:r>
                  <a:rPr lang="pt-BR" dirty="0" err="1"/>
                  <a:t>Z</a:t>
                </a:r>
                <a:r>
                  <a:rPr lang="pt-BR" dirty="0"/>
                  <a:t>-Buffer =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~0.98 e </a:t>
                </a:r>
                <a:r>
                  <a:rPr lang="pt-BR" dirty="0" err="1"/>
                  <a:t>Z</a:t>
                </a:r>
                <a:r>
                  <a:rPr lang="pt-BR" dirty="0"/>
                  <a:t>-Buffer = ~0.99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53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175D-71D3-E983-75DB-414271BB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63" y="2512753"/>
            <a:ext cx="3954018" cy="28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2146</Words>
  <Application>Microsoft Macintosh PowerPoint</Application>
  <PresentationFormat>On-screen Show (16:10)</PresentationFormat>
  <Paragraphs>607</Paragraphs>
  <Slides>61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Gudea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37</cp:revision>
  <dcterms:modified xsi:type="dcterms:W3CDTF">2023-04-05T17:53:01Z</dcterms:modified>
</cp:coreProperties>
</file>